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0DFB70-64DC-9DBE-855B-6BC9AB0665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96020EA-241C-257A-A4B2-628E93564C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13E9FD-90E6-5251-8150-974D2C381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94AA-F9C4-4582-8C5B-70625E0A4739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B62BB11-92F3-C778-81FF-B6EC814D0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03E71BD-5109-700F-DE78-86F75F16A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BA90-EDF9-46A2-BA49-EB9A566CF6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5325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0D2F45-05FB-BE08-CADD-BE2C51933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9985D6F-D211-2136-CEAB-CA183DED74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9ABDADA-8E19-F374-496D-C16C1480E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94AA-F9C4-4582-8C5B-70625E0A4739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79B225-018A-0705-7F2A-76D6CD4A5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4B3078A-893D-54DE-03A0-9012FDE29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BA90-EDF9-46A2-BA49-EB9A566CF6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9699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CBEFFE-83FD-7215-A631-663CAC495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8C4A72F-E4D1-F16D-AA47-220F3BD1F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030D4C7-9CC3-B570-786B-70757618F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94AA-F9C4-4582-8C5B-70625E0A4739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3C6C20-1B02-4655-2224-A9571BDAE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0D94D1C-1D54-F67A-CC2A-ED703F553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BA90-EDF9-46A2-BA49-EB9A566CF6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1042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4B4189-48E2-C21D-09B9-8A254B7AC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671935-941B-91DB-9FED-B2B22A8932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34484C1-6E64-4E5A-586A-A91DCFF273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373E70D-6C57-108E-EABD-0672120C9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94AA-F9C4-4582-8C5B-70625E0A4739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E5197B6-FF60-9D82-E30E-4C3596AAE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C675FFB-6DCD-2431-7564-89FDB5482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BA90-EDF9-46A2-BA49-EB9A566CF6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7453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105807-F6CE-0A1D-D0E8-98F9668C3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347545A-A0A5-6553-E49F-266FE1A96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1B5AAA9-56E8-1560-C6F7-A2C2A6B491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E2C6AEE-5BC1-617D-510B-D670758FD4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184778F-DA32-F216-539E-FEA3FAF1EA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D7DDBBB-9E8D-36F6-93D3-1365B9850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94AA-F9C4-4582-8C5B-70625E0A4739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0F2C2A9-9C7E-44AA-2F45-BD7397399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D4A2FA2-4F7B-44C0-9B0D-5CB3EB6A5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BA90-EDF9-46A2-BA49-EB9A566CF6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2249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BF7CE9-8405-0FD1-1C94-BB33AC60F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51E7CDF-D415-97E0-1E3E-66D5217AD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94AA-F9C4-4582-8C5B-70625E0A4739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5AC3AD9-D21D-BBFE-6150-076227E8F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911E4C4-A193-0123-6F6B-6940A52DA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BA90-EDF9-46A2-BA49-EB9A566CF6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3086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B78ED95-69AD-2AB6-91B9-F265ED82A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94AA-F9C4-4582-8C5B-70625E0A4739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DC0B459-02AF-22CC-59F3-CD2EA22A4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9B5CDFE-2F74-6B36-C060-449E000A2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BA90-EDF9-46A2-BA49-EB9A566CF6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2043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49E58E-B212-3C86-0EF0-9052AE994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BA43AF-9CE2-AC3F-9DB1-C5E37F3B0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4436B74-05F9-0A06-5B96-4DBF322F65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0E44855-162B-82A3-5F2B-F16FA4F0C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94AA-F9C4-4582-8C5B-70625E0A4739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D0D18B1-BA6B-B9EA-9A03-A642C0820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E4E77F5-7EF3-A97B-6D4C-CAE1268B1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BA90-EDF9-46A2-BA49-EB9A566CF6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3927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C2C159-EE88-3816-3516-9CCCBF76E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F15678E-F6BD-0C97-1697-625E33F4A6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2561846-6CEE-6BBD-1D8A-AFEF8B574C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8EFCDCF-6D45-A1C9-3CB0-C51D6A0AD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94AA-F9C4-4582-8C5B-70625E0A4739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9D6F84D-535C-7C33-FC23-435C8633D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E012968-2802-1ED1-672F-AB44EEC90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BA90-EDF9-46A2-BA49-EB9A566CF6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4511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A6AC43-71F5-5336-B0A0-CB704FAB7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50B120C-9A5D-BC85-E471-5A62D1257C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E5A762-EF80-F786-88CD-910C0911E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94AA-F9C4-4582-8C5B-70625E0A4739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205FE9-DA6D-ECCE-BCCE-2E0E75FDA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3F05DEA-09E2-A301-AE6E-B47859032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BA90-EDF9-46A2-BA49-EB9A566CF6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2762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DCF37FA-FBB1-71B3-94B3-AEF9505DE3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037AA2C-C7A7-ED98-C531-0E4FBD76C3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8D1D598-D436-B0F8-C152-E978249A8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A94AA-F9C4-4582-8C5B-70625E0A4739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14766F-13CE-BA73-EA9A-3D836B4FE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DF22DE7-86FC-961F-2CB7-DF4D50724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FBA90-EDF9-46A2-BA49-EB9A566CF6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9615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C713C41-BAFA-40CB-035B-5905DA3AE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6756591-1A64-D559-9E6B-9134A5220D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7733E4C-6873-256A-0F4F-902123E640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7A94AA-F9C4-4582-8C5B-70625E0A4739}" type="datetimeFigureOut">
              <a:rPr lang="fr-FR" smtClean="0"/>
              <a:t>17/08/2026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7EF5FCC-4B9B-F64B-2894-E5221FAAF6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EDDFD9-509B-1304-2819-B816B77046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6FBA90-EDF9-46A2-BA49-EB9A566CF6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4509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D7581C46-C4A8-F9A6-96B3-18AF63FE6F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384897"/>
              </p:ext>
            </p:extLst>
          </p:nvPr>
        </p:nvGraphicFramePr>
        <p:xfrm>
          <a:off x="1746313" y="164686"/>
          <a:ext cx="8128000" cy="422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5853">
                  <a:extLst>
                    <a:ext uri="{9D8B030D-6E8A-4147-A177-3AD203B41FA5}">
                      <a16:colId xmlns:a16="http://schemas.microsoft.com/office/drawing/2014/main" val="2058017162"/>
                    </a:ext>
                  </a:extLst>
                </a:gridCol>
                <a:gridCol w="1729212">
                  <a:extLst>
                    <a:ext uri="{9D8B030D-6E8A-4147-A177-3AD203B41FA5}">
                      <a16:colId xmlns:a16="http://schemas.microsoft.com/office/drawing/2014/main" val="604377530"/>
                    </a:ext>
                  </a:extLst>
                </a:gridCol>
                <a:gridCol w="2020935">
                  <a:extLst>
                    <a:ext uri="{9D8B030D-6E8A-4147-A177-3AD203B41FA5}">
                      <a16:colId xmlns:a16="http://schemas.microsoft.com/office/drawing/2014/main" val="235159690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908637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1400" dirty="0"/>
                    </a:p>
                    <a:p>
                      <a:r>
                        <a:rPr lang="fr-FR" sz="1400" dirty="0"/>
                        <a:t>Prestations canines</a:t>
                      </a:r>
                    </a:p>
                    <a:p>
                      <a:endParaRPr lang="fr-FR" sz="1400" dirty="0"/>
                    </a:p>
                    <a:p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      </a:t>
                      </a:r>
                    </a:p>
                    <a:p>
                      <a:r>
                        <a:rPr lang="fr-FR" sz="1200" dirty="0"/>
                        <a:t>Premiers pas: 490€</a:t>
                      </a:r>
                    </a:p>
                    <a:p>
                      <a:endParaRPr lang="fr-FR" sz="1200" dirty="0"/>
                    </a:p>
                    <a:p>
                      <a:r>
                        <a:rPr lang="fr-FR" sz="1000" b="0" i="1" dirty="0"/>
                        <a:t>Pour démarrer et mettre en place les 1ères solutions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  <a:p>
                      <a:pPr algn="ctr"/>
                      <a:r>
                        <a:rPr lang="fr-FR" sz="1200" dirty="0"/>
                        <a:t>Equilibre: 780€</a:t>
                      </a:r>
                    </a:p>
                    <a:p>
                      <a:pPr algn="ctr"/>
                      <a:endParaRPr lang="fr-FR" sz="1200" dirty="0"/>
                    </a:p>
                    <a:p>
                      <a:pPr algn="ctr"/>
                      <a:r>
                        <a:rPr lang="fr-FR" sz="1000" b="0" i="1" dirty="0"/>
                        <a:t>Pour un accompagnement régulier et progressif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  <a:p>
                      <a:pPr algn="ctr"/>
                      <a:r>
                        <a:rPr lang="fr-FR" sz="1200" dirty="0"/>
                        <a:t>Excellence: 1280€</a:t>
                      </a:r>
                    </a:p>
                    <a:p>
                      <a:pPr algn="ctr"/>
                      <a:endParaRPr lang="fr-FR" sz="1200" dirty="0"/>
                    </a:p>
                    <a:p>
                      <a:pPr algn="ctr"/>
                      <a:r>
                        <a:rPr lang="fr-FR" sz="1000" b="0" i="1" dirty="0"/>
                        <a:t>Pour un accompagnement complet jusqu’à l’atteinte des objectifs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038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/>
                        <a:t>Bilan comportemental à domicile et compte rendu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           Inclus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Inclus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Inclus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415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/>
                        <a:t>Séances d’éducation individuelles à domicile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Nbre de séances </a:t>
                      </a:r>
                    </a:p>
                    <a:p>
                      <a:pPr algn="ctr"/>
                      <a:r>
                        <a:rPr lang="fr-FR" sz="1200" b="1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Nombre de séances </a:t>
                      </a:r>
                    </a:p>
                    <a:p>
                      <a:pPr algn="ctr"/>
                      <a:r>
                        <a:rPr lang="fr-FR" sz="1200" b="1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Nombre de séances </a:t>
                      </a:r>
                    </a:p>
                    <a:p>
                      <a:pPr algn="ctr"/>
                      <a:r>
                        <a:rPr lang="fr-FR" sz="1200" b="1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36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/>
                        <a:t>Programme personnalisé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Inclus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Inclus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Inclus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935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/>
                        <a:t>Suivi téléphonique/mail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Illimité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Illimité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Illimité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814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/>
                        <a:t>Conseils entre les séances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Inclus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Inclus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Inclus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028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/>
                        <a:t>Accompagnement jusqu’à l’atteinte des objectifs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 Non inclus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Inclus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Inclus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381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200" dirty="0"/>
                        <a:t>Déplacement à domicile (gratuit dans un rayon de 25km, indemnités km au delà)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Inclus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Inclus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/>
                        <a:t>Inclus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269405"/>
                  </a:ext>
                </a:extLst>
              </a:tr>
            </a:tbl>
          </a:graphicData>
        </a:graphic>
      </p:graphicFrame>
      <p:sp>
        <p:nvSpPr>
          <p:cNvPr id="37" name="ZoneTexte 36">
            <a:extLst>
              <a:ext uri="{FF2B5EF4-FFF2-40B4-BE49-F238E27FC236}">
                <a16:creationId xmlns:a16="http://schemas.microsoft.com/office/drawing/2014/main" id="{74900922-5724-457F-870F-FD30CB2980AB}"/>
              </a:ext>
            </a:extLst>
          </p:cNvPr>
          <p:cNvSpPr txBox="1"/>
          <p:nvPr/>
        </p:nvSpPr>
        <p:spPr>
          <a:xfrm>
            <a:off x="1828800" y="5712736"/>
            <a:ext cx="824066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Et bien sûr</a:t>
            </a:r>
            <a:r>
              <a:rPr lang="fr-FR" sz="1200"/>
              <a:t>, toutes </a:t>
            </a:r>
            <a:r>
              <a:rPr lang="fr-FR" sz="1200" dirty="0"/>
              <a:t>nos interventions sont basées sur :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200" dirty="0"/>
              <a:t>Une approche bienveillante et respectueuse du chien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200" dirty="0"/>
              <a:t>Des méthodes basées sur le renforcement positif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200" dirty="0"/>
              <a:t>Un accompagnement personnalisé adapté à votre situation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200" dirty="0"/>
              <a:t>Des conseils pratiques pour toute la famille</a:t>
            </a:r>
          </a:p>
          <a:p>
            <a:endParaRPr lang="fr-FR" sz="1400" dirty="0"/>
          </a:p>
        </p:txBody>
      </p:sp>
      <p:pic>
        <p:nvPicPr>
          <p:cNvPr id="46" name="Graphique 45" descr="Chiot contour">
            <a:extLst>
              <a:ext uri="{FF2B5EF4-FFF2-40B4-BE49-F238E27FC236}">
                <a16:creationId xmlns:a16="http://schemas.microsoft.com/office/drawing/2014/main" id="{8002C88F-D118-B493-7199-E507472ABA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91414" y="609406"/>
            <a:ext cx="288610" cy="288610"/>
          </a:xfrm>
          <a:prstGeom prst="rect">
            <a:avLst/>
          </a:prstGeom>
        </p:spPr>
      </p:pic>
      <p:pic>
        <p:nvPicPr>
          <p:cNvPr id="48" name="Graphique 47" descr="Chiot contour">
            <a:extLst>
              <a:ext uri="{FF2B5EF4-FFF2-40B4-BE49-F238E27FC236}">
                <a16:creationId xmlns:a16="http://schemas.microsoft.com/office/drawing/2014/main" id="{E66C12ED-C084-F7EF-46AB-5F86623101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90285" y="719666"/>
            <a:ext cx="288610" cy="288610"/>
          </a:xfrm>
          <a:prstGeom prst="rect">
            <a:avLst/>
          </a:prstGeom>
        </p:spPr>
      </p:pic>
      <p:pic>
        <p:nvPicPr>
          <p:cNvPr id="50" name="Graphique 49" descr="Chiot contour">
            <a:extLst>
              <a:ext uri="{FF2B5EF4-FFF2-40B4-BE49-F238E27FC236}">
                <a16:creationId xmlns:a16="http://schemas.microsoft.com/office/drawing/2014/main" id="{D9422C3A-40D5-0405-5CC9-551F2090C0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76194" y="719666"/>
            <a:ext cx="288610" cy="288610"/>
          </a:xfrm>
          <a:prstGeom prst="rect">
            <a:avLst/>
          </a:prstGeom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7AA36752-BFCB-A653-EB61-D7E994A98257}"/>
              </a:ext>
            </a:extLst>
          </p:cNvPr>
          <p:cNvSpPr txBox="1"/>
          <p:nvPr/>
        </p:nvSpPr>
        <p:spPr>
          <a:xfrm>
            <a:off x="2055136" y="4386166"/>
            <a:ext cx="771355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400" b="1" i="1" dirty="0"/>
              <a:t>La consultation comportementale seule (180€) comprend :  le bilan comportemental à domicile, un compte-rendu personnalisé et  bilan téléphonique de suivi à 4 semaines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fr-FR" sz="1400" b="1" i="1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fr-FR" sz="1400" b="1" i="1" dirty="0"/>
              <a:t>Les forfaits permettent ensuite de bénéficier d’un accompagnement personnalisé avec plusieurs séances d’éducation et un suivi entre les rendez-vous.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i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416601977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201</Words>
  <Application>Microsoft Office PowerPoint</Application>
  <PresentationFormat>Grand écran</PresentationFormat>
  <Paragraphs>53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Wingdings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Pierre-Alain GUBIAN</dc:creator>
  <cp:lastModifiedBy>Pierre-Alain GUBIAN</cp:lastModifiedBy>
  <cp:revision>22</cp:revision>
  <dcterms:created xsi:type="dcterms:W3CDTF">2026-08-03T16:11:25Z</dcterms:created>
  <dcterms:modified xsi:type="dcterms:W3CDTF">2026-08-17T19:25:36Z</dcterms:modified>
</cp:coreProperties>
</file>